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ABD8-93F3-484D-A85D-3D51661768F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0931-C6CC-4BED-8418-9EA27D82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10%20Algonquin%20Racoon%20Dance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05%20Haliwa-Saponi%20Canoe%20Song.wa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06%20Southern%20Ute%20Bear%20Dance.wav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08%20Nakai-%20%20Lakota%20Lullaby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03%20Yurok%20Women's%20Brush%20Dance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World%20Music\Native%20American%20Music%20Examples\04%20Mos%20Mos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Native Americans—the first American Composers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rum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6019800" cy="4265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Instruments--Drums</a:t>
            </a:r>
            <a:endParaRPr lang="en-US" dirty="0"/>
          </a:p>
        </p:txBody>
      </p:sp>
      <p:pic>
        <p:nvPicPr>
          <p:cNvPr id="4" name="Content Placeholder 3" descr="drum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99" y="1600200"/>
            <a:ext cx="537200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u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28800"/>
            <a:ext cx="456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Instruments--Drums</a:t>
            </a:r>
            <a:endParaRPr lang="en-US" dirty="0"/>
          </a:p>
        </p:txBody>
      </p:sp>
      <p:pic>
        <p:nvPicPr>
          <p:cNvPr id="6" name="Content Placeholder 5" descr="dru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828800"/>
            <a:ext cx="3011023" cy="4525963"/>
          </a:xfrm>
        </p:spPr>
      </p:pic>
      <p:pic>
        <p:nvPicPr>
          <p:cNvPr id="8" name="10 Algonquin Racoon Danc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47800" y="48768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876800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Algonquin Raccoon Dance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Instruments:  Rattles</a:t>
            </a:r>
            <a:endParaRPr lang="en-US" dirty="0"/>
          </a:p>
        </p:txBody>
      </p:sp>
      <p:pic>
        <p:nvPicPr>
          <p:cNvPr id="4" name="Content Placeholder 3" descr="ratt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2274498" cy="4525963"/>
          </a:xfrm>
        </p:spPr>
      </p:pic>
      <p:pic>
        <p:nvPicPr>
          <p:cNvPr id="5" name="05 Haliwa-Saponi Canoe S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2133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667000"/>
            <a:ext cx="350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Haliwa-Saponi</a:t>
            </a:r>
            <a:r>
              <a:rPr lang="en-US" sz="2400" dirty="0" smtClean="0"/>
              <a:t> Canoe Song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Instruments:  Rasp</a:t>
            </a:r>
            <a:endParaRPr lang="en-US" dirty="0"/>
          </a:p>
        </p:txBody>
      </p:sp>
      <p:pic>
        <p:nvPicPr>
          <p:cNvPr id="4" name="Content Placeholder 3" descr="Ras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5105400" cy="4018060"/>
          </a:xfrm>
        </p:spPr>
      </p:pic>
      <p:pic>
        <p:nvPicPr>
          <p:cNvPr id="5" name="06 Southern Ute Bear Danc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590800"/>
            <a:ext cx="185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Southern Ute</a:t>
            </a:r>
          </a:p>
          <a:p>
            <a:r>
              <a:rPr lang="en-US" sz="2400" dirty="0" smtClean="0"/>
              <a:t>Bear Dance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u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24000"/>
            <a:ext cx="4953000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Instruments:  Flute</a:t>
            </a:r>
            <a:endParaRPr lang="en-US" dirty="0"/>
          </a:p>
        </p:txBody>
      </p:sp>
      <p:pic>
        <p:nvPicPr>
          <p:cNvPr id="4" name="Content Placeholder 3" descr="flut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295400"/>
            <a:ext cx="2536845" cy="4525963"/>
          </a:xfrm>
        </p:spPr>
      </p:pic>
      <p:pic>
        <p:nvPicPr>
          <p:cNvPr id="6" name="08 Nakai-  Lakota Lullab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14800" y="54864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5410200"/>
            <a:ext cx="194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Lakota Lullaby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Instruments:  Apache Violin</a:t>
            </a:r>
            <a:endParaRPr lang="en-US" dirty="0"/>
          </a:p>
        </p:txBody>
      </p:sp>
      <p:pic>
        <p:nvPicPr>
          <p:cNvPr id="4" name="Content Placeholder 3" descr="viol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524000"/>
            <a:ext cx="4495800" cy="3594299"/>
          </a:xfrm>
        </p:spPr>
      </p:pic>
      <p:pic>
        <p:nvPicPr>
          <p:cNvPr id="6" name="Picture 5" descr="fid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854" y="1752600"/>
            <a:ext cx="3139422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Melody goes from high to low.</a:t>
            </a:r>
          </a:p>
          <a:p>
            <a:r>
              <a:rPr lang="en-US" dirty="0" smtClean="0"/>
              <a:t>A 5-note or </a:t>
            </a:r>
            <a:r>
              <a:rPr lang="en-US" dirty="0" err="1" smtClean="0"/>
              <a:t>pentatone</a:t>
            </a:r>
            <a:r>
              <a:rPr lang="en-US" dirty="0" smtClean="0"/>
              <a:t> scale is often used.</a:t>
            </a:r>
          </a:p>
          <a:p>
            <a:r>
              <a:rPr lang="en-US" dirty="0" smtClean="0"/>
              <a:t>Words are sometimes real words, and sometimes just syllables called “</a:t>
            </a:r>
            <a:r>
              <a:rPr lang="en-US" dirty="0" err="1" smtClean="0"/>
              <a:t>vocables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Yurok Women’s Brush </a:t>
            </a:r>
            <a:r>
              <a:rPr lang="en-US" dirty="0" smtClean="0"/>
              <a:t>Dance</a:t>
            </a:r>
            <a:endParaRPr lang="en-US" dirty="0" smtClean="0"/>
          </a:p>
        </p:txBody>
      </p:sp>
      <p:pic>
        <p:nvPicPr>
          <p:cNvPr id="4" name="03 Yurok Women's Brush Danc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198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" name="04 Mos Mo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</Words>
  <Application>Microsoft Office PowerPoint</Application>
  <PresentationFormat>On-screen Show (4:3)</PresentationFormat>
  <Paragraphs>18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Native Americans—the first American Composers</vt:lpstr>
      <vt:lpstr>Instruments--Drums</vt:lpstr>
      <vt:lpstr>Instruments--Drums</vt:lpstr>
      <vt:lpstr>Instruments:  Rattles</vt:lpstr>
      <vt:lpstr>Instruments:  Rasp</vt:lpstr>
      <vt:lpstr>Instruments:  Flute</vt:lpstr>
      <vt:lpstr>Instruments:  Apache Violin</vt:lpstr>
      <vt:lpstr>Singing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Americans—the first American Composers</dc:title>
  <dc:creator>kzolp</dc:creator>
  <cp:lastModifiedBy>kzolp</cp:lastModifiedBy>
  <cp:revision>9</cp:revision>
  <dcterms:created xsi:type="dcterms:W3CDTF">2014-10-09T13:17:31Z</dcterms:created>
  <dcterms:modified xsi:type="dcterms:W3CDTF">2014-10-13T13:21:23Z</dcterms:modified>
</cp:coreProperties>
</file>